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Slab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obster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bold.fntdata"/><Relationship Id="rId25" Type="http://schemas.openxmlformats.org/officeDocument/2006/relationships/font" Target="fonts/RobotoSlab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bst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71ab89a7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71ab89a7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a899ab0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a899ab0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jisong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a71ab89a7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a71ab89a7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</a:t>
            </a:r>
            <a:r>
              <a:rPr lang="en"/>
              <a:t>thought</a:t>
            </a:r>
            <a:r>
              <a:rPr lang="en"/>
              <a:t> that we needed a trigger to trip the procedure and add records to Visits, VisitItems and the Neuter Log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a71ab89a7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a71ab89a7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71ab89a7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71ab89a7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Jisong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a71ab89a7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a71ab89a7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 first 2 then Jisong then 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</a:t>
            </a:r>
            <a:r>
              <a:rPr lang="en"/>
              <a:t>first</a:t>
            </a:r>
            <a:r>
              <a:rPr lang="en"/>
              <a:t> milestone we were not all on the same page and as a result we ended up submitting the it late.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a71ab89a7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a71ab89a7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order as before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a71ab89a7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a71ab89a7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71ab89a7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a71ab89a7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a899ab0f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a899ab0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a71ab89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a71ab89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was born in Korea and moved to US at 2007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Corona del sol high school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 Major, hoping to graduate on december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Performed at Super bowl halftime show held at AZ with Katy Perry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Played clarinet 8 years and made it to all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Likes to play ping pong and hang out with friends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younger siblings, one is 19 years one is 8 years old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a71ab89a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a71ab89a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Likes to mountain bike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Played four years of football in high school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enjoys golfing and ultimate frisbee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seven siblings and 10 </a:t>
            </a:r>
            <a:r>
              <a:rPr lang="en"/>
              <a:t>nieces</a:t>
            </a:r>
            <a:r>
              <a:rPr lang="en"/>
              <a:t> and nephews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 and hoping to graduate in may of 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never been to hawaii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movie series is Rocky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currently training for a marathon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Jazz </a:t>
            </a:r>
            <a:r>
              <a:rPr lang="en"/>
              <a:t>enthusiast</a:t>
            </a:r>
            <a:r>
              <a:rPr lang="en"/>
              <a:t> during the winter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a71ab89a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a71ab89a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Born and raised in Taiwan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siblings. half-brother, younger brother, and younger sister.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basketball in high school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Enjoy watching mma fight and boxing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 major expected to graduate in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Played piano 14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a71ab89a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a71ab89a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a71ab89a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a71ab89a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Jisong jp Story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a71ab89a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a71ab89a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a71ab89a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a71ab89a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jisong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71ab89a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a71ab89a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Primary key changed to ClientID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PetName added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Owners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Name changed to FirstName and LastName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Colors removed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://drive.google.com/file/d/1bJ1YMWNjIIUaDZAV39hv6aWGjWj3--gF/view" TargetMode="External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jpg"/><Relationship Id="rId5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7.jp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Relationship Id="rId5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6.jpg"/><Relationship Id="rId5" Type="http://schemas.openxmlformats.org/officeDocument/2006/relationships/hyperlink" Target="http://drive.google.com/file/d/12DkUD-KpqgZZHn6_xCCnC8V1G-BIqg3R/view" TargetMode="External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26680" l="21500" r="0" t="0"/>
          <a:stretch/>
        </p:blipFill>
        <p:spPr>
          <a:xfrm>
            <a:off x="3232525" y="757875"/>
            <a:ext cx="2678950" cy="362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209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3C47D"/>
                </a:solidFill>
                <a:latin typeface="Lobster"/>
                <a:ea typeface="Lobster"/>
                <a:cs typeface="Lobster"/>
                <a:sym typeface="Lobster"/>
              </a:rPr>
              <a:t>Team 16: Sparky’s </a:t>
            </a:r>
            <a:r>
              <a:rPr lang="en" sz="3000">
                <a:solidFill>
                  <a:srgbClr val="93C47D"/>
                </a:solidFill>
                <a:latin typeface="Lobster"/>
                <a:ea typeface="Lobster"/>
                <a:cs typeface="Lobster"/>
                <a:sym typeface="Lobster"/>
              </a:rPr>
              <a:t>Finest</a:t>
            </a:r>
            <a:endParaRPr sz="3000">
              <a:solidFill>
                <a:srgbClr val="93C47D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1795750" y="0"/>
            <a:ext cx="58977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Sample Data Tables</a:t>
            </a:r>
            <a:endParaRPr sz="4800">
              <a:solidFill>
                <a:srgbClr val="000000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575" y="747600"/>
            <a:ext cx="2743427" cy="43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758" y="0"/>
            <a:ext cx="50784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50" y="862000"/>
            <a:ext cx="66484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87900" y="1509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Advanced Query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64" y="781650"/>
            <a:ext cx="8261676" cy="4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41030" l="0" r="0" t="0"/>
          <a:stretch/>
        </p:blipFill>
        <p:spPr>
          <a:xfrm>
            <a:off x="1404688" y="458033"/>
            <a:ext cx="6334625" cy="44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3375" y="27030"/>
            <a:ext cx="4217501" cy="50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4" y="37276"/>
            <a:ext cx="7063850" cy="40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380" y="501575"/>
            <a:ext cx="7197633" cy="39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Visual Analytic Dashboard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17832" r="17555" t="0"/>
          <a:stretch/>
        </p:blipFill>
        <p:spPr>
          <a:xfrm>
            <a:off x="1240850" y="754475"/>
            <a:ext cx="6662301" cy="4281875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6" title="Harry Potter Magic Spell - Wingardium Leviosa 58.5s - 1m4.8s (nAQBzjE-kvI)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385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Challenges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Losing half our members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Communication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Unfamiliarity</a:t>
            </a:r>
            <a:r>
              <a:rPr b="1" lang="en">
                <a:solidFill>
                  <a:srgbClr val="000000"/>
                </a:solidFill>
              </a:rPr>
              <a:t> with SQL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SQL Server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Group </a:t>
            </a:r>
            <a:r>
              <a:rPr b="1" lang="en">
                <a:solidFill>
                  <a:srgbClr val="000000"/>
                </a:solidFill>
              </a:rPr>
              <a:t>Cohesiveness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Inserting Data into our Group Database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Resolution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68100" y="1144125"/>
            <a:ext cx="8368200" cy="39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had to work harder and meet more often since we had the same amount of work with only half the amount people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did not have an actual meeting for Milestone 1 so we ended up submitting it late. After that we met more much more frequently.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made it a priority to finish the homework before we started working on certain Milestones to ensure that we knew what we were doing.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resolved to </a:t>
            </a:r>
            <a:r>
              <a:rPr lang="en">
                <a:solidFill>
                  <a:srgbClr val="000000"/>
                </a:solidFill>
              </a:rPr>
              <a:t>persistently</a:t>
            </a:r>
            <a:r>
              <a:rPr lang="en">
                <a:solidFill>
                  <a:srgbClr val="000000"/>
                </a:solidFill>
              </a:rPr>
              <a:t> close and open SQL Server until it cooperated with us.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To get to know each other we would just talk about random stuff for the first 10-15 minutes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all had to get online when we were about to submit the milestone and found our </a:t>
            </a:r>
            <a:r>
              <a:rPr lang="en">
                <a:solidFill>
                  <a:srgbClr val="000000"/>
                </a:solidFill>
              </a:rPr>
              <a:t>inconsistencies</a:t>
            </a:r>
            <a:r>
              <a:rPr lang="en">
                <a:solidFill>
                  <a:srgbClr val="000000"/>
                </a:solidFill>
              </a:rPr>
              <a:t> 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Lessons Learned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SQL can be very useful in C</a:t>
            </a:r>
            <a:r>
              <a:rPr lang="en">
                <a:solidFill>
                  <a:srgbClr val="000000"/>
                </a:solidFill>
              </a:rPr>
              <a:t>orporate</a:t>
            </a:r>
            <a:r>
              <a:rPr lang="en">
                <a:solidFill>
                  <a:srgbClr val="000000"/>
                </a:solidFill>
              </a:rPr>
              <a:t> America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Able to successfully react to unexpected situations (e.g. group members dropping)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Communication is a key to success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How to manage our time in a team setting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Organization is a key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-10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6000">
                <a:solidFill>
                  <a:srgbClr val="000000"/>
                </a:solidFill>
              </a:rPr>
              <a:t>Questions?</a:t>
            </a:r>
            <a:endParaRPr b="1" sz="6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Thank You!</a:t>
            </a:r>
            <a:endParaRPr sz="9600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Jisung Woo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550" y="1144125"/>
            <a:ext cx="2566900" cy="34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20907" l="10121" r="10121" t="5756"/>
          <a:stretch/>
        </p:blipFill>
        <p:spPr>
          <a:xfrm>
            <a:off x="8017650" y="0"/>
            <a:ext cx="1126350" cy="13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066169" cy="13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3978739" y="0"/>
            <a:ext cx="1126352" cy="263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Lobster"/>
              </a:rPr>
              <a:t>Omar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John Beguhl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550" y="1144113"/>
            <a:ext cx="2566900" cy="34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66171" cy="13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 b="20907" l="10121" r="10121" t="5756"/>
          <a:stretch/>
        </p:blipFill>
        <p:spPr>
          <a:xfrm>
            <a:off x="8017650" y="0"/>
            <a:ext cx="1126350" cy="13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3978739" y="0"/>
            <a:ext cx="1126352" cy="263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Lobster"/>
              </a:rPr>
              <a:t>Omar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Kevin Yang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550" y="1144125"/>
            <a:ext cx="2566900" cy="338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66169" cy="13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20907" l="10121" r="10121" t="5756"/>
          <a:stretch/>
        </p:blipFill>
        <p:spPr>
          <a:xfrm>
            <a:off x="8017650" y="0"/>
            <a:ext cx="1126350" cy="13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3978739" y="0"/>
            <a:ext cx="1126352" cy="263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Lobster"/>
              </a:rPr>
              <a:t>Omar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87900" y="3056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In </a:t>
            </a:r>
            <a:r>
              <a:rPr b="1" lang="en" sz="3600">
                <a:solidFill>
                  <a:srgbClr val="000000"/>
                </a:solidFill>
              </a:rPr>
              <a:t>Memoriam</a:t>
            </a:r>
            <a:endParaRPr b="1" sz="3600">
              <a:solidFill>
                <a:srgbClr val="000000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9550"/>
            <a:ext cx="3139249" cy="40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20907" l="10121" r="10121" t="5756"/>
          <a:stretch/>
        </p:blipFill>
        <p:spPr>
          <a:xfrm>
            <a:off x="5827571" y="1069550"/>
            <a:ext cx="3316429" cy="40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3139238" y="2455075"/>
            <a:ext cx="2688326" cy="1302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Lobster"/>
              </a:rPr>
              <a:t>Omar</a:t>
            </a:r>
          </a:p>
        </p:txBody>
      </p:sp>
      <p:pic>
        <p:nvPicPr>
          <p:cNvPr id="100" name="Google Shape;100;p17" title="The Hunger Games- Rue_s Whistle 0s - 4.7s (jHNbrIPFMY4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53225" cy="1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0" y="85325"/>
            <a:ext cx="9144000" cy="7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</a:rPr>
              <a:t>Scalawags </a:t>
            </a:r>
            <a:r>
              <a:rPr b="1" lang="en" sz="4800">
                <a:solidFill>
                  <a:srgbClr val="000000"/>
                </a:solidFill>
              </a:rPr>
              <a:t>Veterinary</a:t>
            </a:r>
            <a:r>
              <a:rPr b="1" lang="en" sz="4800">
                <a:solidFill>
                  <a:srgbClr val="000000"/>
                </a:solidFill>
              </a:rPr>
              <a:t> Clinic</a:t>
            </a:r>
            <a:endParaRPr b="1" sz="4800">
              <a:solidFill>
                <a:srgbClr val="000000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1277250"/>
            <a:ext cx="25050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2943725" y="811325"/>
            <a:ext cx="62001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Veterinary clinic owned by Dr. Randi Stedman.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943725" y="2307700"/>
            <a:ext cx="62001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Specializing in small animals.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2943725" y="1738888"/>
            <a:ext cx="51054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Located in Henderson, NV.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943950" y="3731700"/>
            <a:ext cx="62001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943725" y="3802825"/>
            <a:ext cx="46785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Tight budget!!!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943725" y="2807425"/>
            <a:ext cx="6200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Current information system is not computerized.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87900" y="173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</a:rPr>
              <a:t>What The Client Wants?</a:t>
            </a:r>
            <a:endParaRPr b="1" sz="4800">
              <a:solidFill>
                <a:srgbClr val="000000"/>
              </a:solidFill>
            </a:endParaRPr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2958000" y="1343200"/>
            <a:ext cx="6186000" cy="3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Keeping record up to date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Offer more services to their clients.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Transfer information from a file system to a database system.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</a:rPr>
              <a:t>Start transfer immediately.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E/R Diagram before modification</a:t>
            </a:r>
            <a:endParaRPr b="1" sz="3600">
              <a:solidFill>
                <a:srgbClr val="000000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401" y="1144125"/>
            <a:ext cx="6435187" cy="39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87900" y="4480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</a:rPr>
              <a:t>E/R Diagram after modification</a:t>
            </a:r>
            <a:endParaRPr b="1" sz="3600">
              <a:solidFill>
                <a:srgbClr val="000000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138" y="1134100"/>
            <a:ext cx="6447715" cy="400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